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  <p:sldMasterId id="2147483744" r:id="rId3"/>
    <p:sldMasterId id="2147483756" r:id="rId4"/>
    <p:sldMasterId id="2147483768" r:id="rId5"/>
    <p:sldMasterId id="2147483780" r:id="rId6"/>
    <p:sldMasterId id="2147483792" r:id="rId7"/>
  </p:sldMasterIdLst>
  <p:notesMasterIdLst>
    <p:notesMasterId r:id="rId21"/>
  </p:notesMasterIdLst>
  <p:sldIdLst>
    <p:sldId id="256" r:id="rId8"/>
    <p:sldId id="257" r:id="rId9"/>
    <p:sldId id="266" r:id="rId10"/>
    <p:sldId id="258" r:id="rId11"/>
    <p:sldId id="259" r:id="rId12"/>
    <p:sldId id="265" r:id="rId13"/>
    <p:sldId id="267" r:id="rId14"/>
    <p:sldId id="260" r:id="rId15"/>
    <p:sldId id="268" r:id="rId16"/>
    <p:sldId id="261" r:id="rId17"/>
    <p:sldId id="262" r:id="rId18"/>
    <p:sldId id="263" r:id="rId19"/>
    <p:sldId id="26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9698" autoAdjust="0"/>
  </p:normalViewPr>
  <p:slideViewPr>
    <p:cSldViewPr>
      <p:cViewPr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18E1C1-117C-4DA2-82FE-D3898612A7C5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13BAD-76A8-49E0-951A-0D9DA2907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604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13BAD-76A8-49E0-951A-0D9DA29071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55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4133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5098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660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0155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4615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711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7204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649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3288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710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5775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124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4EC12A8-546B-4A9A-9101-BD9EB1551F8D}" type="datetimeFigureOut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C77C17B-C40C-4AE1-86F2-FB7AED39C98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2"/>
            <a:ext cx="7391400" cy="2128836"/>
          </a:xfrm>
        </p:spPr>
        <p:txBody>
          <a:bodyPr>
            <a:noAutofit/>
          </a:bodyPr>
          <a:lstStyle/>
          <a:p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357437"/>
            <a:ext cx="5410199" cy="435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85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ocess 2"/>
          <p:cNvSpPr/>
          <p:nvPr/>
        </p:nvSpPr>
        <p:spPr>
          <a:xfrm>
            <a:off x="928914" y="304800"/>
            <a:ext cx="7315200" cy="21336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/>
              <a:t>পরিচিতি</a:t>
            </a:r>
            <a:endParaRPr lang="en-US" sz="8000" dirty="0"/>
          </a:p>
        </p:txBody>
      </p:sp>
      <p:sp>
        <p:nvSpPr>
          <p:cNvPr id="5" name="Flowchart: Process 4"/>
          <p:cNvSpPr/>
          <p:nvPr/>
        </p:nvSpPr>
        <p:spPr>
          <a:xfrm>
            <a:off x="152401" y="3200400"/>
            <a:ext cx="4945742" cy="2667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মোঃবেলাল হোসেন</a:t>
            </a:r>
          </a:p>
          <a:p>
            <a:pPr algn="ctr"/>
            <a:r>
              <a:rPr lang="bn-BD" sz="4000" dirty="0" smtClean="0"/>
              <a:t>সহকারী শিক্ষক</a:t>
            </a:r>
          </a:p>
          <a:p>
            <a:pPr algn="ctr"/>
            <a:r>
              <a:rPr lang="bn-BD" sz="4000" dirty="0" smtClean="0"/>
              <a:t>   গোনা উচ্চ বিদ্যালয়</a:t>
            </a:r>
          </a:p>
          <a:p>
            <a:pPr algn="ctr"/>
            <a:r>
              <a:rPr lang="bn-BD" sz="4000" dirty="0" smtClean="0"/>
              <a:t>রানীনগর,নওগাঁ।</a:t>
            </a:r>
            <a:endParaRPr lang="en-US" sz="4000" dirty="0"/>
          </a:p>
        </p:txBody>
      </p:sp>
      <p:sp>
        <p:nvSpPr>
          <p:cNvPr id="2" name="Flowchart: Process 1"/>
          <p:cNvSpPr/>
          <p:nvPr/>
        </p:nvSpPr>
        <p:spPr>
          <a:xfrm>
            <a:off x="5181600" y="3253014"/>
            <a:ext cx="3962400" cy="256177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শ্রেনীঃনবম</a:t>
            </a:r>
          </a:p>
          <a:p>
            <a:pPr algn="ctr"/>
            <a:r>
              <a:rPr lang="bn-BD" sz="3600" dirty="0" smtClean="0"/>
              <a:t>বিষয়ঃভূগোল</a:t>
            </a:r>
          </a:p>
          <a:p>
            <a:pPr algn="ctr"/>
            <a:r>
              <a:rPr lang="bn-BD" sz="3600" dirty="0" smtClean="0"/>
              <a:t>সময়ঃ৪৫মিনিট</a:t>
            </a:r>
          </a:p>
          <a:p>
            <a:pPr algn="ctr"/>
            <a:r>
              <a:rPr lang="bn-BD" sz="3600" dirty="0" smtClean="0"/>
              <a:t>১৮-০৭-২০১৩ইং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1739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312854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243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764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Flowchart: Process 5"/>
          <p:cNvSpPr/>
          <p:nvPr/>
        </p:nvSpPr>
        <p:spPr>
          <a:xfrm>
            <a:off x="152400" y="2133600"/>
            <a:ext cx="8908115" cy="32004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 আজকের পাঠঃ</a:t>
            </a:r>
            <a:r>
              <a:rPr lang="en-US" sz="3600" dirty="0" smtClean="0"/>
              <a:t>  </a:t>
            </a:r>
            <a:endParaRPr lang="bn-BD" sz="3600" dirty="0" smtClean="0"/>
          </a:p>
          <a:p>
            <a:pPr algn="ctr"/>
            <a:r>
              <a:rPr lang="bn-BD" sz="6600" dirty="0" smtClean="0"/>
              <a:t>বাংলাদেশের নদ -নদী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89689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rocess 4"/>
          <p:cNvSpPr/>
          <p:nvPr/>
        </p:nvSpPr>
        <p:spPr>
          <a:xfrm>
            <a:off x="0" y="2456538"/>
            <a:ext cx="9067800" cy="39624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 ১।বাংলাদেশের প্রধান প্রধান নদীগুলোর নাম বলতে পারবে।</a:t>
            </a:r>
          </a:p>
          <a:p>
            <a:pPr algn="ctr"/>
            <a:r>
              <a:rPr lang="bn-BD" sz="4000" dirty="0" smtClean="0"/>
              <a:t>২। নদীগুলোর অবস্তান লিখতে পারবে।</a:t>
            </a:r>
          </a:p>
          <a:p>
            <a:pPr algn="ctr"/>
            <a:r>
              <a:rPr lang="bn-BD" sz="4000" dirty="0" smtClean="0"/>
              <a:t> ৩।বাংলাদেশকে নদী মাতৃক দেশ বলা হয় কেন তা লিখতে পারবে।</a:t>
            </a:r>
            <a:endParaRPr lang="en-US" sz="4000" dirty="0"/>
          </a:p>
        </p:txBody>
      </p:sp>
      <p:sp>
        <p:nvSpPr>
          <p:cNvPr id="3" name="Flowchart: Process 2"/>
          <p:cNvSpPr/>
          <p:nvPr/>
        </p:nvSpPr>
        <p:spPr>
          <a:xfrm>
            <a:off x="609600" y="366486"/>
            <a:ext cx="7848600" cy="152399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/>
              <a:t>শিখন ফল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67011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60194"/>
            <a:ext cx="4191000" cy="26172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" y="125943"/>
            <a:ext cx="4550230" cy="261725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74907" y="2946394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পাদ্মা</a:t>
            </a:r>
            <a:endParaRPr lang="en-US" sz="4800" dirty="0"/>
          </a:p>
        </p:txBody>
      </p:sp>
      <p:sp>
        <p:nvSpPr>
          <p:cNvPr id="13" name="TextBox 12"/>
          <p:cNvSpPr txBox="1"/>
          <p:nvPr/>
        </p:nvSpPr>
        <p:spPr>
          <a:xfrm>
            <a:off x="6143148" y="2946394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মেঘনা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602247" y="6248400"/>
            <a:ext cx="3848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যমুনা</a:t>
            </a: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721" y="3733800"/>
            <a:ext cx="5592817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58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257" y="0"/>
            <a:ext cx="9144000" cy="6858000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762000" y="2987225"/>
            <a:ext cx="2057400" cy="3028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762000" y="2486008"/>
            <a:ext cx="2362200" cy="180992"/>
          </a:xfrm>
          <a:prstGeom prst="rightArrow">
            <a:avLst>
              <a:gd name="adj1" fmla="val 50000"/>
              <a:gd name="adj2" fmla="val 2018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0600134">
            <a:off x="5186937" y="2967070"/>
            <a:ext cx="2399652" cy="2534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6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143485"/>
            <a:ext cx="655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এসো কিছু ছবি দেখি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56" y="851369"/>
            <a:ext cx="3688444" cy="31872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851370"/>
            <a:ext cx="4402561" cy="31110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484" y="4648201"/>
            <a:ext cx="4180116" cy="22047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2985" y="4118757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আকাঁ</a:t>
            </a:r>
            <a:r>
              <a:rPr lang="en-US" sz="2400" dirty="0" smtClean="0"/>
              <a:t> </a:t>
            </a:r>
            <a:r>
              <a:rPr lang="en-US" sz="2400" dirty="0" err="1" smtClean="0"/>
              <a:t>বাঁকা</a:t>
            </a:r>
            <a:r>
              <a:rPr lang="en-US" sz="2400" dirty="0" smtClean="0"/>
              <a:t> </a:t>
            </a:r>
            <a:r>
              <a:rPr lang="en-US" sz="2400" dirty="0" err="1" smtClean="0"/>
              <a:t>নদী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504319" y="4183358"/>
            <a:ext cx="2726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কৃষক</a:t>
            </a:r>
            <a:r>
              <a:rPr lang="en-US" sz="2000" dirty="0" smtClean="0"/>
              <a:t> </a:t>
            </a:r>
            <a:r>
              <a:rPr lang="en-US" sz="2000" dirty="0" err="1" smtClean="0"/>
              <a:t>ধান</a:t>
            </a:r>
            <a:r>
              <a:rPr lang="en-US" sz="2000" dirty="0" smtClean="0"/>
              <a:t> </a:t>
            </a:r>
            <a:r>
              <a:rPr lang="en-US" sz="2000" dirty="0" err="1" smtClean="0"/>
              <a:t>লাগাইতেছে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6705600" y="6248400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জমি</a:t>
            </a:r>
            <a:r>
              <a:rPr lang="en-US" dirty="0" smtClean="0"/>
              <a:t> </a:t>
            </a:r>
            <a:r>
              <a:rPr lang="en-US" dirty="0" err="1" smtClean="0"/>
              <a:t>চাষ</a:t>
            </a:r>
            <a:r>
              <a:rPr lang="en-US" dirty="0" smtClean="0"/>
              <a:t> </a:t>
            </a:r>
            <a:r>
              <a:rPr lang="en-US" dirty="0" err="1" smtClean="0"/>
              <a:t>করছে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57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224" y="3657600"/>
            <a:ext cx="4698547" cy="2667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228" y="382202"/>
            <a:ext cx="3831772" cy="25133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2202"/>
            <a:ext cx="3733800" cy="25481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" y="32004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যাতয়াতের মাধ্যম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181600" y="32004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বিনোদন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039710" y="6488668"/>
            <a:ext cx="3467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জীবিকা নির্বাহ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1093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286000" y="442680"/>
            <a:ext cx="4419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দলীয় কাজ</a:t>
            </a:r>
            <a:endParaRPr lang="en-US" sz="7200" dirty="0"/>
          </a:p>
        </p:txBody>
      </p:sp>
      <p:sp>
        <p:nvSpPr>
          <p:cNvPr id="2" name="TextBox 1"/>
          <p:cNvSpPr txBox="1"/>
          <p:nvPr/>
        </p:nvSpPr>
        <p:spPr>
          <a:xfrm>
            <a:off x="381000" y="3058223"/>
            <a:ext cx="853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বাংলাদেশের প্রধান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তিনটি নদীর গতিপথ লিখ।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6258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613224"/>
            <a:ext cx="510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একক কাজ</a:t>
            </a:r>
            <a:endParaRPr lang="en-US" sz="6000" dirty="0"/>
          </a:p>
        </p:txBody>
      </p:sp>
      <p:sp>
        <p:nvSpPr>
          <p:cNvPr id="8" name="TextBox 7"/>
          <p:cNvSpPr txBox="1"/>
          <p:nvPr/>
        </p:nvSpPr>
        <p:spPr>
          <a:xfrm>
            <a:off x="134257" y="3058886"/>
            <a:ext cx="102089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১।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বাংলাদেশের </a:t>
            </a:r>
            <a:r>
              <a:rPr lang="bn-BD" sz="3200" dirty="0" smtClean="0"/>
              <a:t>প্রধান</a:t>
            </a:r>
            <a:r>
              <a:rPr lang="bn-BD" sz="4000" dirty="0" smtClean="0"/>
              <a:t> </a:t>
            </a:r>
            <a:r>
              <a:rPr lang="en-US" sz="3200" dirty="0" err="1" smtClean="0"/>
              <a:t>কয়েকটি</a:t>
            </a:r>
            <a:r>
              <a:rPr lang="bn-BD" sz="4800" dirty="0" smtClean="0"/>
              <a:t> </a:t>
            </a:r>
            <a:r>
              <a:rPr lang="bn-BD" sz="3200" dirty="0" smtClean="0"/>
              <a:t>নদীর নাম</a:t>
            </a:r>
            <a:r>
              <a:rPr lang="bn-BD" sz="4000" dirty="0" smtClean="0"/>
              <a:t> </a:t>
            </a:r>
            <a:r>
              <a:rPr lang="bn-BD" sz="3200" dirty="0" smtClean="0"/>
              <a:t>লিখ</a:t>
            </a:r>
            <a:r>
              <a:rPr lang="bn-BD" sz="3600" dirty="0" smtClean="0"/>
              <a:t>।</a:t>
            </a:r>
          </a:p>
          <a:p>
            <a:r>
              <a:rPr lang="bn-BD" sz="3600" dirty="0" smtClean="0"/>
              <a:t>২।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নদীর সঙ্গে কার তুলনা করা হয়েছে।তোমার নিজের মতে যুক্তি দেখাও।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8252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274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05000" y="370113"/>
            <a:ext cx="571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বাড়ীর কাজ</a:t>
            </a:r>
            <a:endParaRPr lang="en-US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19957" y="2389257"/>
            <a:ext cx="91240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১।আমাদের জীবনে নদীর ভূমিকা ব্যাখ্যা কর।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4547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ocess 2"/>
          <p:cNvSpPr/>
          <p:nvPr/>
        </p:nvSpPr>
        <p:spPr>
          <a:xfrm>
            <a:off x="1259112" y="483632"/>
            <a:ext cx="5410200" cy="17526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/>
              <a:t>সবাইকে ধন্যবাদ</a:t>
            </a:r>
            <a:endParaRPr lang="en-US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029" y="2523218"/>
            <a:ext cx="5638800" cy="299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52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764</TotalTime>
  <Words>127</Words>
  <Application>Microsoft Office PowerPoint</Application>
  <PresentationFormat>On-screen Show (4:3)</PresentationFormat>
  <Paragraphs>35</Paragraphs>
  <Slides>13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Apex</vt:lpstr>
      <vt:lpstr>1_BlackTie</vt:lpstr>
      <vt:lpstr>Angles</vt:lpstr>
      <vt:lpstr>Adjacency</vt:lpstr>
      <vt:lpstr>Office Theme</vt:lpstr>
      <vt:lpstr>Apothecary</vt:lpstr>
      <vt:lpstr>1_Apothecary</vt:lpstr>
      <vt:lpstr>Packager Shell Object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114</cp:revision>
  <dcterms:created xsi:type="dcterms:W3CDTF">2013-07-15T05:09:11Z</dcterms:created>
  <dcterms:modified xsi:type="dcterms:W3CDTF">2013-07-20T02:41:59Z</dcterms:modified>
</cp:coreProperties>
</file>